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65" r:id="rId10"/>
    <p:sldId id="566" r:id="rId11"/>
    <p:sldId id="567" r:id="rId12"/>
    <p:sldId id="568" r:id="rId13"/>
    <p:sldId id="569" r:id="rId14"/>
    <p:sldId id="570" r:id="rId15"/>
    <p:sldId id="571" r:id="rId16"/>
    <p:sldId id="572" r:id="rId17"/>
  </p:sldIdLst>
  <p:sldSz cx="12192000" cy="6858000"/>
  <p:notesSz cx="6858000" cy="9144000"/>
  <p:photoAlbum showCaptions="1" layout="2pic" frame="frameStyle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3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572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4552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4179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18798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0966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4265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6904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626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73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056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529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8528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5998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45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714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672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8213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9F51-3A20-478A-9390-C5B605527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DBE89-819B-4F0B-A985-061CD3675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by Safest Solutions Travel Group</a:t>
            </a:r>
          </a:p>
        </p:txBody>
      </p:sp>
    </p:spTree>
    <p:extLst>
      <p:ext uri="{BB962C8B-B14F-4D97-AF65-F5344CB8AC3E}">
        <p14:creationId xmlns:p14="http://schemas.microsoft.com/office/powerpoint/2010/main" val="949447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F3AA88B-5D12-4D9E-B7FB-C464CCC2DB9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587500" y="457200"/>
            <a:ext cx="3149600" cy="5956300"/>
            <a:chOff x="1587500" y="457200"/>
            <a:chExt cx="3149600" cy="5956300"/>
          </a:xfrm>
        </p:grpSpPr>
        <p:pic>
          <p:nvPicPr>
            <p:cNvPr id="3" name="Picture 2" descr="KOALA2">
              <a:extLst>
                <a:ext uri="{FF2B5EF4-FFF2-40B4-BE49-F238E27FC236}">
                  <a16:creationId xmlns:a16="http://schemas.microsoft.com/office/drawing/2014/main" id="{E847CAF5-1AEB-45BA-98FA-A0AEEDFF13B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00" y="457200"/>
              <a:ext cx="314960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0FBE0B-CD02-4855-8628-715E6EFF7946}"/>
                </a:ext>
              </a:extLst>
            </p:cNvPr>
            <p:cNvSpPr/>
            <p:nvPr/>
          </p:nvSpPr>
          <p:spPr>
            <a:xfrm>
              <a:off x="1587500" y="6070600"/>
              <a:ext cx="3149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KOALA2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85D0D70-EEFE-4761-90E7-C9A7DD38428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MonacoHarbour">
              <a:extLst>
                <a:ext uri="{FF2B5EF4-FFF2-40B4-BE49-F238E27FC236}">
                  <a16:creationId xmlns:a16="http://schemas.microsoft.com/office/drawing/2014/main" id="{2B289D44-3F84-4EC8-BF45-24C62401A04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0049D-F664-434C-9055-36027B21D6D0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MonacoHarbour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18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9ABC146-ECBB-4A2F-B637-088D62AC6D8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143000"/>
            <a:ext cx="5638800" cy="4584700"/>
            <a:chOff x="342900" y="1143000"/>
            <a:chExt cx="5638800" cy="4584700"/>
          </a:xfrm>
        </p:grpSpPr>
        <p:pic>
          <p:nvPicPr>
            <p:cNvPr id="3" name="Picture 2" descr="SA1">
              <a:extLst>
                <a:ext uri="{FF2B5EF4-FFF2-40B4-BE49-F238E27FC236}">
                  <a16:creationId xmlns:a16="http://schemas.microsoft.com/office/drawing/2014/main" id="{26F5A129-7575-4D10-A6B7-F962122F6F2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F53590D-6490-4336-B852-3A256F3094A9}"/>
                </a:ext>
              </a:extLst>
            </p:cNvPr>
            <p:cNvSpPr/>
            <p:nvPr/>
          </p:nvSpPr>
          <p:spPr>
            <a:xfrm>
              <a:off x="3429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SA1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CAB0BA-013D-4FC1-BC4C-2DAA00EDABF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SA2">
              <a:extLst>
                <a:ext uri="{FF2B5EF4-FFF2-40B4-BE49-F238E27FC236}">
                  <a16:creationId xmlns:a16="http://schemas.microsoft.com/office/drawing/2014/main" id="{83ECBF26-439F-4DBA-85FE-7E495881B05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6F81FE-EA54-47CD-AC14-C2D44E80E829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SA2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97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16FD7CD-888E-4432-8A13-50C25D4C92C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568450"/>
            <a:ext cx="5638800" cy="3732213"/>
            <a:chOff x="342900" y="1568450"/>
            <a:chExt cx="5638800" cy="3732213"/>
          </a:xfrm>
        </p:grpSpPr>
        <p:pic>
          <p:nvPicPr>
            <p:cNvPr id="3" name="Picture 2" descr="Scenary1">
              <a:extLst>
                <a:ext uri="{FF2B5EF4-FFF2-40B4-BE49-F238E27FC236}">
                  <a16:creationId xmlns:a16="http://schemas.microsoft.com/office/drawing/2014/main" id="{CCBE24D4-A304-4E7B-A65C-476B9C780A4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5FAAD7-D650-410D-8838-A5F73125C8F3}"/>
                </a:ext>
              </a:extLst>
            </p:cNvPr>
            <p:cNvSpPr/>
            <p:nvPr/>
          </p:nvSpPr>
          <p:spPr>
            <a:xfrm>
              <a:off x="3429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1544BC-23C5-431C-9D52-337F1E65F1B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001713"/>
            <a:ext cx="5638800" cy="4865687"/>
            <a:chOff x="6210300" y="1001713"/>
            <a:chExt cx="5638800" cy="4865687"/>
          </a:xfrm>
        </p:grpSpPr>
        <p:pic>
          <p:nvPicPr>
            <p:cNvPr id="7" name="Picture 6" descr="Scenary2">
              <a:extLst>
                <a:ext uri="{FF2B5EF4-FFF2-40B4-BE49-F238E27FC236}">
                  <a16:creationId xmlns:a16="http://schemas.microsoft.com/office/drawing/2014/main" id="{C2772E3D-5DEA-4D53-9F24-60FFADA388C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001713"/>
              <a:ext cx="5638800" cy="45100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5F1C55-B4B9-49BD-B8DB-D6494F8AA3CD}"/>
                </a:ext>
              </a:extLst>
            </p:cNvPr>
            <p:cNvSpPr/>
            <p:nvPr/>
          </p:nvSpPr>
          <p:spPr>
            <a:xfrm>
              <a:off x="6210300" y="55245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09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7DC4264-5211-4D4A-98E8-707F24E5203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568450"/>
            <a:ext cx="5638800" cy="3732213"/>
            <a:chOff x="342900" y="1568450"/>
            <a:chExt cx="5638800" cy="3732213"/>
          </a:xfrm>
        </p:grpSpPr>
        <p:pic>
          <p:nvPicPr>
            <p:cNvPr id="3" name="Picture 2" descr="Scenary3">
              <a:extLst>
                <a:ext uri="{FF2B5EF4-FFF2-40B4-BE49-F238E27FC236}">
                  <a16:creationId xmlns:a16="http://schemas.microsoft.com/office/drawing/2014/main" id="{670496C8-570C-4607-8CDF-BB56AD95CEE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2BD7E3-AC61-433F-9706-A14736C77391}"/>
                </a:ext>
              </a:extLst>
            </p:cNvPr>
            <p:cNvSpPr/>
            <p:nvPr/>
          </p:nvSpPr>
          <p:spPr>
            <a:xfrm>
              <a:off x="3429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BA0607-479E-4449-A003-DD808DD1D87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568450"/>
            <a:ext cx="5638800" cy="3732213"/>
            <a:chOff x="6210300" y="1568450"/>
            <a:chExt cx="5638800" cy="3732213"/>
          </a:xfrm>
        </p:grpSpPr>
        <p:pic>
          <p:nvPicPr>
            <p:cNvPr id="7" name="Picture 6" descr="Scenary4">
              <a:extLst>
                <a:ext uri="{FF2B5EF4-FFF2-40B4-BE49-F238E27FC236}">
                  <a16:creationId xmlns:a16="http://schemas.microsoft.com/office/drawing/2014/main" id="{D29C3815-2257-4DBB-A0F2-502A16291E8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051CEE-471B-45FE-BB38-EC1F0C933559}"/>
                </a:ext>
              </a:extLst>
            </p:cNvPr>
            <p:cNvSpPr/>
            <p:nvPr/>
          </p:nvSpPr>
          <p:spPr>
            <a:xfrm>
              <a:off x="62103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94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B09063D-BD82-4070-9810-2F7D289C9FA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568450"/>
            <a:ext cx="5638800" cy="3732213"/>
            <a:chOff x="342900" y="1568450"/>
            <a:chExt cx="5638800" cy="3732213"/>
          </a:xfrm>
        </p:grpSpPr>
        <p:pic>
          <p:nvPicPr>
            <p:cNvPr id="3" name="Picture 2" descr="Scenary5">
              <a:extLst>
                <a:ext uri="{FF2B5EF4-FFF2-40B4-BE49-F238E27FC236}">
                  <a16:creationId xmlns:a16="http://schemas.microsoft.com/office/drawing/2014/main" id="{385A584A-E7D7-40E8-82AE-C7BF9C03D29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0DFEB-9059-4CD9-BD37-6D3E8BA77E8C}"/>
                </a:ext>
              </a:extLst>
            </p:cNvPr>
            <p:cNvSpPr/>
            <p:nvPr/>
          </p:nvSpPr>
          <p:spPr>
            <a:xfrm>
              <a:off x="3429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B2E77BF-A806-4835-86D3-80374B8FDD7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568450"/>
            <a:ext cx="5638800" cy="3732213"/>
            <a:chOff x="6210300" y="1568450"/>
            <a:chExt cx="5638800" cy="3732213"/>
          </a:xfrm>
        </p:grpSpPr>
        <p:pic>
          <p:nvPicPr>
            <p:cNvPr id="7" name="Picture 6" descr="Scenary6">
              <a:extLst>
                <a:ext uri="{FF2B5EF4-FFF2-40B4-BE49-F238E27FC236}">
                  <a16:creationId xmlns:a16="http://schemas.microsoft.com/office/drawing/2014/main" id="{9B021C6F-8495-4738-96D0-441BB964305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9F6E50-964A-485B-9D17-8256E24E600C}"/>
                </a:ext>
              </a:extLst>
            </p:cNvPr>
            <p:cNvSpPr/>
            <p:nvPr/>
          </p:nvSpPr>
          <p:spPr>
            <a:xfrm>
              <a:off x="62103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92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3B4629-9784-4A87-8C94-0C0586C65D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85900" y="457200"/>
            <a:ext cx="3352800" cy="5956300"/>
            <a:chOff x="1485900" y="457200"/>
            <a:chExt cx="3352800" cy="5956300"/>
          </a:xfrm>
        </p:grpSpPr>
        <p:pic>
          <p:nvPicPr>
            <p:cNvPr id="3" name="Picture 2" descr="Scenary7">
              <a:extLst>
                <a:ext uri="{FF2B5EF4-FFF2-40B4-BE49-F238E27FC236}">
                  <a16:creationId xmlns:a16="http://schemas.microsoft.com/office/drawing/2014/main" id="{C2B2F26C-6CC5-4910-84DD-DD9D0D7B8EB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900" y="457200"/>
              <a:ext cx="335280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D38C95-C2D8-45F3-B407-3F5A14FCA617}"/>
                </a:ext>
              </a:extLst>
            </p:cNvPr>
            <p:cNvSpPr/>
            <p:nvPr/>
          </p:nvSpPr>
          <p:spPr>
            <a:xfrm>
              <a:off x="1485900" y="6070600"/>
              <a:ext cx="3352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Scenary7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C9B46-66B0-41EF-B4AA-4C5ECAC5F3B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670050"/>
            <a:ext cx="5638800" cy="3529013"/>
            <a:chOff x="6210300" y="1670050"/>
            <a:chExt cx="5638800" cy="3529013"/>
          </a:xfrm>
        </p:grpSpPr>
        <p:pic>
          <p:nvPicPr>
            <p:cNvPr id="7" name="Picture 6" descr="Scenary8">
              <a:extLst>
                <a:ext uri="{FF2B5EF4-FFF2-40B4-BE49-F238E27FC236}">
                  <a16:creationId xmlns:a16="http://schemas.microsoft.com/office/drawing/2014/main" id="{AA8B939D-04B2-4BF6-A288-140989736F4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333AAF-1854-4488-973C-6270CE16C040}"/>
                </a:ext>
              </a:extLst>
            </p:cNvPr>
            <p:cNvSpPr/>
            <p:nvPr/>
          </p:nvSpPr>
          <p:spPr>
            <a:xfrm>
              <a:off x="62103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882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7AD3F5-AD6B-487E-A8BB-A04A7B28688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Texas">
              <a:extLst>
                <a:ext uri="{FF2B5EF4-FFF2-40B4-BE49-F238E27FC236}">
                  <a16:creationId xmlns:a16="http://schemas.microsoft.com/office/drawing/2014/main" id="{C1297B5D-7448-4386-91BF-1DFC4F731B5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3849DB-9E49-4D7B-A125-28C1E0D09224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Texas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B7A903-4B02-47C3-81A8-C49B13B74A0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Washington">
              <a:extLst>
                <a:ext uri="{FF2B5EF4-FFF2-40B4-BE49-F238E27FC236}">
                  <a16:creationId xmlns:a16="http://schemas.microsoft.com/office/drawing/2014/main" id="{5DAB5867-1F1E-4A63-BF97-B09EB7DC70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822645-7F6F-45DD-9E73-452F97E02797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Washington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29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D00BE9-1B0D-4CE1-96CF-FC946F364C9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143000"/>
            <a:ext cx="5638800" cy="4584700"/>
            <a:chOff x="342900" y="1143000"/>
            <a:chExt cx="5638800" cy="4584700"/>
          </a:xfrm>
        </p:grpSpPr>
        <p:pic>
          <p:nvPicPr>
            <p:cNvPr id="3" name="Picture 2" descr="WindowDolceacqua">
              <a:extLst>
                <a:ext uri="{FF2B5EF4-FFF2-40B4-BE49-F238E27FC236}">
                  <a16:creationId xmlns:a16="http://schemas.microsoft.com/office/drawing/2014/main" id="{4F17DABE-45A4-4504-8E4C-D0D579D6BEE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 bright="-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FA84CA-F86D-44A7-827E-14C3628FB1A6}"/>
                </a:ext>
              </a:extLst>
            </p:cNvPr>
            <p:cNvSpPr/>
            <p:nvPr/>
          </p:nvSpPr>
          <p:spPr>
            <a:xfrm>
              <a:off x="3429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 dirty="0"/>
                <a:t>Window to Dolceacqua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11DBBD-FE89-45E7-8E3D-8CA864F5D10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568450"/>
            <a:ext cx="5638800" cy="3732213"/>
            <a:chOff x="6210300" y="1568450"/>
            <a:chExt cx="5638800" cy="3732213"/>
          </a:xfrm>
        </p:grpSpPr>
        <p:pic>
          <p:nvPicPr>
            <p:cNvPr id="7" name="Picture 6" descr="AUS7">
              <a:extLst>
                <a:ext uri="{FF2B5EF4-FFF2-40B4-BE49-F238E27FC236}">
                  <a16:creationId xmlns:a16="http://schemas.microsoft.com/office/drawing/2014/main" id="{7DC9127E-15DA-4C0B-BCD0-C2149814F46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1F9748-E9E5-43D4-B9C4-32BC67EB611F}"/>
                </a:ext>
              </a:extLst>
            </p:cNvPr>
            <p:cNvSpPr/>
            <p:nvPr/>
          </p:nvSpPr>
          <p:spPr>
            <a:xfrm>
              <a:off x="62103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2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0421F0-D632-4E1F-8B2E-09F836F7B77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AUS8">
              <a:extLst>
                <a:ext uri="{FF2B5EF4-FFF2-40B4-BE49-F238E27FC236}">
                  <a16:creationId xmlns:a16="http://schemas.microsoft.com/office/drawing/2014/main" id="{0C28CA57-27CB-4E6D-8E2D-E358C64516C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138FBB-B76B-4683-A8BF-0C853A19E1DC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AUS8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217DCB-49A0-4091-985C-4D4275D5A31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670050"/>
            <a:ext cx="5638800" cy="3529013"/>
            <a:chOff x="6210300" y="1670050"/>
            <a:chExt cx="5638800" cy="3529013"/>
          </a:xfrm>
        </p:grpSpPr>
        <p:pic>
          <p:nvPicPr>
            <p:cNvPr id="7" name="Picture 6" descr="AUS9">
              <a:extLst>
                <a:ext uri="{FF2B5EF4-FFF2-40B4-BE49-F238E27FC236}">
                  <a16:creationId xmlns:a16="http://schemas.microsoft.com/office/drawing/2014/main" id="{2014F2E1-56A2-4699-81A2-3A74EAADD56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D55EEE-B8B0-4084-8E79-84F5C6BCAD42}"/>
                </a:ext>
              </a:extLst>
            </p:cNvPr>
            <p:cNvSpPr/>
            <p:nvPr/>
          </p:nvSpPr>
          <p:spPr>
            <a:xfrm>
              <a:off x="62103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04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3B7C18-2A85-4858-843C-2AA1D5BC1FB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AUS10">
              <a:extLst>
                <a:ext uri="{FF2B5EF4-FFF2-40B4-BE49-F238E27FC236}">
                  <a16:creationId xmlns:a16="http://schemas.microsoft.com/office/drawing/2014/main" id="{D1FC8F33-8643-4DE5-A2E4-90970F123DD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E03F6A-D7E7-4E2E-BF7C-94A8F739F451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8F72E4-22ED-4D53-8D20-DCADCD1CDF5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AUS11">
              <a:extLst>
                <a:ext uri="{FF2B5EF4-FFF2-40B4-BE49-F238E27FC236}">
                  <a16:creationId xmlns:a16="http://schemas.microsoft.com/office/drawing/2014/main" id="{4D14501E-B1F1-4C46-99AB-11BB1B8B695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53FE90-CB38-4804-BFC5-A323D1137F4A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73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041406-834B-4D88-A0ED-3782353DB9B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143000"/>
            <a:ext cx="5638800" cy="4584700"/>
            <a:chOff x="342900" y="1143000"/>
            <a:chExt cx="5638800" cy="4584700"/>
          </a:xfrm>
        </p:grpSpPr>
        <p:pic>
          <p:nvPicPr>
            <p:cNvPr id="3" name="Picture 2" descr="AUS12">
              <a:extLst>
                <a:ext uri="{FF2B5EF4-FFF2-40B4-BE49-F238E27FC236}">
                  <a16:creationId xmlns:a16="http://schemas.microsoft.com/office/drawing/2014/main" id="{CAC46C44-5A0B-46ED-9917-146906CC9AD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8D65AE-BC59-48F6-ACA4-AB43949CAF63}"/>
                </a:ext>
              </a:extLst>
            </p:cNvPr>
            <p:cNvSpPr/>
            <p:nvPr/>
          </p:nvSpPr>
          <p:spPr>
            <a:xfrm>
              <a:off x="3429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082DAF-5507-413C-9F01-2ADED3B7438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AUS13">
              <a:extLst>
                <a:ext uri="{FF2B5EF4-FFF2-40B4-BE49-F238E27FC236}">
                  <a16:creationId xmlns:a16="http://schemas.microsoft.com/office/drawing/2014/main" id="{CCD7041B-6B1F-47DD-AC36-A344D9EABC0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FE1E37-37E5-4111-BB5B-3EAB75CA050F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2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66909ED-212F-4626-AFF7-BB193A29B9E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587500" y="457200"/>
            <a:ext cx="3149600" cy="5956300"/>
            <a:chOff x="1587500" y="457200"/>
            <a:chExt cx="3149600" cy="5956300"/>
          </a:xfrm>
        </p:grpSpPr>
        <p:pic>
          <p:nvPicPr>
            <p:cNvPr id="3" name="Picture 2" descr="AUSLIGHTH">
              <a:extLst>
                <a:ext uri="{FF2B5EF4-FFF2-40B4-BE49-F238E27FC236}">
                  <a16:creationId xmlns:a16="http://schemas.microsoft.com/office/drawing/2014/main" id="{75DEA14D-D8FE-44DE-8565-8E5C9B4B174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00" y="457200"/>
              <a:ext cx="314960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5DE74C-A448-4554-B878-22E9A8275C2A}"/>
                </a:ext>
              </a:extLst>
            </p:cNvPr>
            <p:cNvSpPr/>
            <p:nvPr/>
          </p:nvSpPr>
          <p:spPr>
            <a:xfrm>
              <a:off x="1587500" y="6070600"/>
              <a:ext cx="3149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AUSLIGHTH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070CDF-8D51-4E89-9A4B-22C02A3BBE9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7446169" y="457994"/>
            <a:ext cx="3165475" cy="5955506"/>
            <a:chOff x="7446169" y="457994"/>
            <a:chExt cx="3165475" cy="5955506"/>
          </a:xfrm>
        </p:grpSpPr>
        <p:pic>
          <p:nvPicPr>
            <p:cNvPr id="7" name="Picture 6" descr="Barcelona">
              <a:extLst>
                <a:ext uri="{FF2B5EF4-FFF2-40B4-BE49-F238E27FC236}">
                  <a16:creationId xmlns:a16="http://schemas.microsoft.com/office/drawing/2014/main" id="{AC5B2549-2C95-47FE-BEED-BBF7333F487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29350" y="1674813"/>
              <a:ext cx="5599113" cy="31654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FF6622-E4C3-4315-AA9A-E117A7074E79}"/>
                </a:ext>
              </a:extLst>
            </p:cNvPr>
            <p:cNvSpPr/>
            <p:nvPr/>
          </p:nvSpPr>
          <p:spPr>
            <a:xfrm>
              <a:off x="7446963" y="6070600"/>
              <a:ext cx="31638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Barcelona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83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58C640-9C7A-4499-AA4D-3AC2684FFC1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062037" y="457201"/>
            <a:ext cx="4200526" cy="5956299"/>
            <a:chOff x="1062037" y="457201"/>
            <a:chExt cx="4200526" cy="5956299"/>
          </a:xfrm>
        </p:grpSpPr>
        <p:pic>
          <p:nvPicPr>
            <p:cNvPr id="3" name="Picture 2" descr="DOLCEACQUA">
              <a:extLst>
                <a:ext uri="{FF2B5EF4-FFF2-40B4-BE49-F238E27FC236}">
                  <a16:creationId xmlns:a16="http://schemas.microsoft.com/office/drawing/2014/main" id="{E7EC9696-B8A1-43C5-997D-01BEC789B6A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950" y="1157288"/>
              <a:ext cx="5600700" cy="42005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E9AEA0-9188-4BA8-9780-7EC6A0255E96}"/>
                </a:ext>
              </a:extLst>
            </p:cNvPr>
            <p:cNvSpPr/>
            <p:nvPr/>
          </p:nvSpPr>
          <p:spPr>
            <a:xfrm>
              <a:off x="1062038" y="6070600"/>
              <a:ext cx="4200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DOLCEACQUA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562C012-7385-4CF0-9F1B-55C7DA41D7B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929437" y="457201"/>
            <a:ext cx="4200526" cy="5956299"/>
            <a:chOff x="6929437" y="457201"/>
            <a:chExt cx="4200526" cy="5956299"/>
          </a:xfrm>
        </p:grpSpPr>
        <p:pic>
          <p:nvPicPr>
            <p:cNvPr id="7" name="Picture 6" descr="DolceacquaChurch">
              <a:extLst>
                <a:ext uri="{FF2B5EF4-FFF2-40B4-BE49-F238E27FC236}">
                  <a16:creationId xmlns:a16="http://schemas.microsoft.com/office/drawing/2014/main" id="{9B69E35D-5E45-4E29-AAE6-9022A25DA9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29350" y="1157288"/>
              <a:ext cx="5600700" cy="42005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FA4070-EAAD-4953-A8EC-7598D3F2E4A8}"/>
                </a:ext>
              </a:extLst>
            </p:cNvPr>
            <p:cNvSpPr/>
            <p:nvPr/>
          </p:nvSpPr>
          <p:spPr>
            <a:xfrm>
              <a:off x="6929438" y="6070600"/>
              <a:ext cx="4200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DolceacquaChurch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13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BE8B9BC-763A-4DE7-96E4-447E79CE250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062037" y="457201"/>
            <a:ext cx="4200526" cy="5956299"/>
            <a:chOff x="1062037" y="457201"/>
            <a:chExt cx="4200526" cy="5956299"/>
          </a:xfrm>
        </p:grpSpPr>
        <p:pic>
          <p:nvPicPr>
            <p:cNvPr id="3" name="Picture 2" descr="DolceacquaUmb">
              <a:extLst>
                <a:ext uri="{FF2B5EF4-FFF2-40B4-BE49-F238E27FC236}">
                  <a16:creationId xmlns:a16="http://schemas.microsoft.com/office/drawing/2014/main" id="{15366E53-15E0-4217-9CB8-4183E84F9C2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950" y="1157288"/>
              <a:ext cx="5600700" cy="42005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9E0609-F03A-4367-9916-AB50201931FB}"/>
                </a:ext>
              </a:extLst>
            </p:cNvPr>
            <p:cNvSpPr/>
            <p:nvPr/>
          </p:nvSpPr>
          <p:spPr>
            <a:xfrm>
              <a:off x="1062038" y="6070600"/>
              <a:ext cx="4200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DolceacquaUmb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C24C2C-9A7E-451B-85CA-801077C2B03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931025" y="457200"/>
            <a:ext cx="4197350" cy="5956300"/>
            <a:chOff x="6931025" y="457200"/>
            <a:chExt cx="4197350" cy="5956300"/>
          </a:xfrm>
        </p:grpSpPr>
        <p:pic>
          <p:nvPicPr>
            <p:cNvPr id="7" name="Picture 6" descr="FLOWERSUK">
              <a:extLst>
                <a:ext uri="{FF2B5EF4-FFF2-40B4-BE49-F238E27FC236}">
                  <a16:creationId xmlns:a16="http://schemas.microsoft.com/office/drawing/2014/main" id="{679E7AAF-1AB5-4C9A-8C12-E6ADAAF4E91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1025" y="457200"/>
              <a:ext cx="419735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3A9256-51E7-4E9B-85A2-B7A186EAE134}"/>
                </a:ext>
              </a:extLst>
            </p:cNvPr>
            <p:cNvSpPr/>
            <p:nvPr/>
          </p:nvSpPr>
          <p:spPr>
            <a:xfrm>
              <a:off x="6931025" y="6070600"/>
              <a:ext cx="41973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FLOWERSUK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85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39B75D-1B06-4204-B561-B0A8AFCF5C9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GaylordTexas">
              <a:extLst>
                <a:ext uri="{FF2B5EF4-FFF2-40B4-BE49-F238E27FC236}">
                  <a16:creationId xmlns:a16="http://schemas.microsoft.com/office/drawing/2014/main" id="{08E14948-4800-4AB4-BD41-69F65B4C00A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416A14-556F-433A-BDB7-8743DAE0D330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GaylordTexas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9F1098-3A23-4E2A-AB11-FBF4635017F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670050"/>
            <a:ext cx="5638800" cy="3529013"/>
            <a:chOff x="6210300" y="1670050"/>
            <a:chExt cx="5638800" cy="3529013"/>
          </a:xfrm>
        </p:grpSpPr>
        <p:pic>
          <p:nvPicPr>
            <p:cNvPr id="7" name="Picture 6" descr="KOALA1">
              <a:extLst>
                <a:ext uri="{FF2B5EF4-FFF2-40B4-BE49-F238E27FC236}">
                  <a16:creationId xmlns:a16="http://schemas.microsoft.com/office/drawing/2014/main" id="{CED44206-1426-45B0-A985-A02B7D08C0D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FE4C73-E33B-41B3-9902-17AC4D896D09}"/>
                </a:ext>
              </a:extLst>
            </p:cNvPr>
            <p:cNvSpPr/>
            <p:nvPr/>
          </p:nvSpPr>
          <p:spPr>
            <a:xfrm>
              <a:off x="62103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KOALA1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0462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824</TotalTime>
  <Words>39</Words>
  <Application>Microsoft Office PowerPoint</Application>
  <PresentationFormat>Widescreen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Century Gothic</vt:lpstr>
      <vt:lpstr>Wingdings 3</vt:lpstr>
      <vt:lpstr>Slice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Foulkes@Work</dc:creator>
  <cp:lastModifiedBy>blzfurkidds@gmail.com</cp:lastModifiedBy>
  <cp:revision>7</cp:revision>
  <dcterms:created xsi:type="dcterms:W3CDTF">2019-12-09T21:29:57Z</dcterms:created>
  <dcterms:modified xsi:type="dcterms:W3CDTF">2019-12-12T10:16:17Z</dcterms:modified>
</cp:coreProperties>
</file>